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59" r:id="rId8"/>
    <p:sldId id="260" r:id="rId9"/>
    <p:sldId id="261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2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9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0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73CD-7EE5-B040-B2AB-A50D42050FB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56F1-2617-6E4B-8712-4AAF0FD7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 SIG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8/17/15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2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bgr.com</a:t>
            </a:r>
            <a:r>
              <a:rPr lang="en-US" dirty="0" smtClean="0"/>
              <a:t>/2015/08/11/</a:t>
            </a:r>
            <a:r>
              <a:rPr lang="en-US" dirty="0" err="1" smtClean="0"/>
              <a:t>facebook</a:t>
            </a:r>
            <a:r>
              <a:rPr lang="en-US" dirty="0" smtClean="0"/>
              <a:t>-privacy-settings-setup-guide/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www.yahoo.com</a:t>
            </a:r>
            <a:r>
              <a:rPr lang="en-US" dirty="0" smtClean="0"/>
              <a:t>/tech/s/see-companies-tracking-facebook-block-123053940.html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www.wsj.com</a:t>
            </a:r>
            <a:r>
              <a:rPr lang="en-US" dirty="0" smtClean="0"/>
              <a:t>/articles/facebooks-laughable-data-shows-lol-isnt-funny-anymore-1439238707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www.wired.com</a:t>
            </a:r>
            <a:r>
              <a:rPr lang="en-US" dirty="0" smtClean="0"/>
              <a:t>/2015/08/how-to-use-</a:t>
            </a:r>
            <a:r>
              <a:rPr lang="en-US" dirty="0" err="1" smtClean="0"/>
              <a:t>facebook</a:t>
            </a:r>
            <a:r>
              <a:rPr lang="en-US" dirty="0" smtClean="0"/>
              <a:t>-privacy-settings-step-by-step/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www.theinquirer.net</a:t>
            </a:r>
            <a:r>
              <a:rPr lang="en-US" dirty="0" smtClean="0"/>
              <a:t>/inquirer/news/2421359/facebook-privacy-alert-someone-else-can-haul-your-user-data-away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www.usatoday.com</a:t>
            </a:r>
            <a:r>
              <a:rPr lang="en-US" dirty="0" smtClean="0"/>
              <a:t>/story/tech/2015/08/13/</a:t>
            </a:r>
            <a:r>
              <a:rPr lang="en-US" dirty="0" err="1" smtClean="0"/>
              <a:t>harvard-aran-khanna-facebook</a:t>
            </a:r>
            <a:r>
              <a:rPr lang="en-US" dirty="0" smtClean="0"/>
              <a:t>/31647295/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www.clickorlando.com</a:t>
            </a:r>
            <a:r>
              <a:rPr lang="en-US" dirty="0" smtClean="0"/>
              <a:t>/news/social-media-posting-guide-for-teens/34703672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7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15900"/>
            <a:ext cx="74803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0"/>
            <a:ext cx="5508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465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0"/>
            <a:ext cx="8008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189</Words>
  <Application>Microsoft Macintosh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Social Media SIG</vt:lpstr>
      <vt:lpstr>PowerPoint Presentation</vt:lpstr>
      <vt:lpstr>PowerPoint Presentation</vt:lpstr>
      <vt:lpstr>PowerPoint Presentation</vt:lpstr>
      <vt:lpstr>PowerPoint Presentation</vt:lpstr>
      <vt:lpstr>Privacy Settings</vt:lpstr>
      <vt:lpstr>PowerPoint Presentation</vt:lpstr>
      <vt:lpstr>PowerPoint Presentation</vt:lpstr>
      <vt:lpstr>PowerPoint Presentation</vt:lpstr>
      <vt:lpstr>Links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Johnson</dc:creator>
  <cp:lastModifiedBy>Stanley Johnson</cp:lastModifiedBy>
  <cp:revision>8</cp:revision>
  <dcterms:created xsi:type="dcterms:W3CDTF">2015-08-14T06:21:43Z</dcterms:created>
  <dcterms:modified xsi:type="dcterms:W3CDTF">2015-08-18T05:29:13Z</dcterms:modified>
</cp:coreProperties>
</file>